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F4BF5-0175-4055-9A87-04B00CBE9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0CCFE-9C22-47BB-A774-4111A55E1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50732-2E85-4BB5-BD96-0095A02AB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87907-3B82-4CE8-A43A-1138BA4B5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B3082-6366-4CE9-A3D0-0ACC2F63B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8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9B27-8891-4933-A1BA-BB8057BEB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67756F-CE15-472E-96C0-B948EDD45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BFD6B-F908-484F-994E-1A1B754C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766AB-0FA7-435A-823C-EC31129D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70BEA-5098-416D-A3CB-1609E2BC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35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066338-BB58-40DC-A008-DEA641E31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49F82-C049-4EC4-BFE4-57EFCAF7F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A07E2-97BD-44E2-935A-2EA2F342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0E325-622C-489A-B642-794918F9F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E95E9-9271-450C-854C-7E1AAD1D1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39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9D36E-6163-4424-83C9-A64376EE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23958-5980-4ADA-8A21-140466F18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3DB23-955E-4E8B-B858-11D745A2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3A167-D217-4F41-9BA0-61CB0DEA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1DD04-21A7-4ACD-A6FA-0AA8DCD9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28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D3F0B-303B-438C-BDD9-B946CC7CF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51EE9-3F72-44C8-82F7-E48466522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BC188-8FBB-4248-9FB7-8A7A236C9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0E13A-4F53-40FF-BB5B-19947AE6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A338C-4593-47FC-AB7A-544ED66FA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89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52047-1C27-466C-B381-174565B6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59A1E-1BA0-43B7-A4A6-5E96B019F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40E1B1-CB3D-4B94-8228-8B1163522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3680B-9B08-42CF-A4CD-141EFA8EE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33E77-9747-4E03-BC33-5CEE8FB44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BCFA4-C26E-4699-82FC-EAA8DCD8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4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96A4A-EF72-4E1F-99AB-C52827430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F7C56-64DB-47EA-B572-2F99D3BE2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D3A7A-E506-4FD7-91C2-B5EF38070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0B2C47-4CC4-4D3B-A238-DCEACC340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B95670-DEA5-477F-B976-4EE5D3532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6B7AE1-DBA1-41AB-ABB5-D9D73507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6B939E-1933-421F-BA4D-B2DC1515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17EB27-C381-4A0D-820A-59B90BF0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8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8B5F3-24D9-4909-973B-A779CD6A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B8F85-7533-4AEA-ABEE-D23ECE3C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96274-4EEC-48DC-AECB-50EB0B0D9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50E618-5C57-4EDA-B683-D138952EC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26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D6B532-95DC-4968-AA76-A1523A805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F49D28-FC4B-4338-8266-E8BB4A59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E7EAE-6253-443B-826A-92C16C3DA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42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35F9C-1C64-4BFF-BC25-06956F878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C6564-D2F1-47E4-804D-D5B792A92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F6AA4C-BE56-4B17-964A-F3D1D06EB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49DC4-228C-4129-8B31-386A9E654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F1832-E782-4AD5-8FBE-B46A489D7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489D08-E5A1-41EC-9917-9FD50674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34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C4D4E-4803-4259-BACE-90D6BCDC6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8AEDED-FD51-4386-951A-779FAE9605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5D9ED-079B-4143-9FDE-B52507208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6CC1F-D0CA-4CF1-9FFB-C60D74365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21029-2A1A-4459-89EC-211CA600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A7A5-8527-4F88-8E9D-1C7072ACA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08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253B70-7C5F-4D86-8C4F-1DB0257B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166A3-0A85-45BE-A1C1-140A0A7CB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DB96B-1AC4-434E-BCC1-42526740A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92032-2973-4C8E-8901-7512706DB924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3AF48-98F3-406B-8F97-9ADA3272D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9B995-581C-4080-A334-E202EE4F9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EE9FB-B78D-43CB-94E0-5F7459F37C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90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40037-F331-460A-AB6F-A077953C90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カナダ留学あるある体験談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0B147-05FA-43B4-96A5-4EB6C49D0F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942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Theme</vt:lpstr>
      <vt:lpstr>カナダ留学あるある体験談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カナダ留学あるある体験談</dc:title>
  <dc:creator>直記 小島</dc:creator>
  <cp:lastModifiedBy>直記 小島</cp:lastModifiedBy>
  <cp:revision>1</cp:revision>
  <dcterms:created xsi:type="dcterms:W3CDTF">2020-03-27T20:42:06Z</dcterms:created>
  <dcterms:modified xsi:type="dcterms:W3CDTF">2020-03-27T20:44:59Z</dcterms:modified>
</cp:coreProperties>
</file>